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0"/>
  </p:notesMasterIdLst>
  <p:handoutMasterIdLst>
    <p:handoutMasterId r:id="rId21"/>
  </p:handoutMasterIdLst>
  <p:sldIdLst>
    <p:sldId id="1706" r:id="rId6"/>
    <p:sldId id="1605" r:id="rId7"/>
    <p:sldId id="1714" r:id="rId8"/>
    <p:sldId id="1715" r:id="rId9"/>
    <p:sldId id="1718" r:id="rId10"/>
    <p:sldId id="1716" r:id="rId11"/>
    <p:sldId id="1719" r:id="rId12"/>
    <p:sldId id="1717" r:id="rId13"/>
    <p:sldId id="1723" r:id="rId14"/>
    <p:sldId id="1720" r:id="rId15"/>
    <p:sldId id="1721"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28A64FAC-A435-B547-8112-C50128F27900}">
          <p14:sldIdLst>
            <p14:sldId id="1714"/>
            <p14:sldId id="1715"/>
            <p14:sldId id="1718"/>
            <p14:sldId id="1716"/>
            <p14:sldId id="1719"/>
            <p14:sldId id="1717"/>
            <p14:sldId id="1723"/>
            <p14:sldId id="1720"/>
            <p14:sldId id="1721"/>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322" autoAdjust="0"/>
    <p:restoredTop sz="64659" autoAdjust="0"/>
  </p:normalViewPr>
  <p:slideViewPr>
    <p:cSldViewPr snapToGrid="0">
      <p:cViewPr varScale="1">
        <p:scale>
          <a:sx n="111" d="100"/>
          <a:sy n="111" d="100"/>
        </p:scale>
        <p:origin x="1136"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7F8744-123D-42E8-9317-7A15E57E11B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88A24FA-3E2A-4BFA-BA18-9E08CB9215BB}">
      <dgm:prSet/>
      <dgm:spPr/>
      <dgm:t>
        <a:bodyPr/>
        <a:lstStyle/>
        <a:p>
          <a:r>
            <a:rPr lang="en-US"/>
            <a:t>After registering an outgoing webhook, Microsoft Teams displays a security token</a:t>
          </a:r>
        </a:p>
      </dgm:t>
    </dgm:pt>
    <dgm:pt modelId="{D2A87F9C-9907-457F-8DCD-62812DD10838}" type="parTrans" cxnId="{A93F4580-FBA5-497F-BBB0-E8E24C73EF8B}">
      <dgm:prSet/>
      <dgm:spPr/>
      <dgm:t>
        <a:bodyPr/>
        <a:lstStyle/>
        <a:p>
          <a:endParaRPr lang="en-US"/>
        </a:p>
      </dgm:t>
    </dgm:pt>
    <dgm:pt modelId="{7905DE7F-3627-49AE-8A12-E6F63328965D}" type="sibTrans" cxnId="{A93F4580-FBA5-497F-BBB0-E8E24C73EF8B}">
      <dgm:prSet/>
      <dgm:spPr/>
      <dgm:t>
        <a:bodyPr/>
        <a:lstStyle/>
        <a:p>
          <a:endParaRPr lang="en-US"/>
        </a:p>
      </dgm:t>
    </dgm:pt>
    <dgm:pt modelId="{80F2EED8-1FDB-4CAD-8B6A-83CBE1A7EDBB}">
      <dgm:prSet/>
      <dgm:spPr/>
      <dgm:t>
        <a:bodyPr/>
        <a:lstStyle/>
        <a:p>
          <a:r>
            <a:rPr lang="en-US"/>
            <a:t>Each message sent to your web service includes an HMAC in the HTTP request authorization header</a:t>
          </a:r>
        </a:p>
      </dgm:t>
    </dgm:pt>
    <dgm:pt modelId="{1F21AAE9-81ED-4641-AD88-03D1127DF1F0}" type="parTrans" cxnId="{11006F3C-EEFA-479E-9E56-40031F0D2567}">
      <dgm:prSet/>
      <dgm:spPr/>
      <dgm:t>
        <a:bodyPr/>
        <a:lstStyle/>
        <a:p>
          <a:endParaRPr lang="en-US"/>
        </a:p>
      </dgm:t>
    </dgm:pt>
    <dgm:pt modelId="{F5F65DDE-3247-4EE6-9B0C-7556CA3F7881}" type="sibTrans" cxnId="{11006F3C-EEFA-479E-9E56-40031F0D2567}">
      <dgm:prSet/>
      <dgm:spPr/>
      <dgm:t>
        <a:bodyPr/>
        <a:lstStyle/>
        <a:p>
          <a:endParaRPr lang="en-US"/>
        </a:p>
      </dgm:t>
    </dgm:pt>
    <dgm:pt modelId="{F91D16BA-EF7F-4465-8CCC-45F9D99CA0B3}">
      <dgm:prSet/>
      <dgm:spPr/>
      <dgm:t>
        <a:bodyPr/>
        <a:lstStyle/>
        <a:p>
          <a:r>
            <a:rPr lang="en-US"/>
            <a:t>Use the security token to create a HMAC in your web service</a:t>
          </a:r>
        </a:p>
      </dgm:t>
    </dgm:pt>
    <dgm:pt modelId="{AD5985F1-25C9-4D89-B347-F57482306016}" type="parTrans" cxnId="{80B60759-E5EC-4DE0-A26D-FB6FD84ABA3D}">
      <dgm:prSet/>
      <dgm:spPr/>
      <dgm:t>
        <a:bodyPr/>
        <a:lstStyle/>
        <a:p>
          <a:endParaRPr lang="en-US"/>
        </a:p>
      </dgm:t>
    </dgm:pt>
    <dgm:pt modelId="{77A7F7C0-7973-464A-9154-ABAAD15E030C}" type="sibTrans" cxnId="{80B60759-E5EC-4DE0-A26D-FB6FD84ABA3D}">
      <dgm:prSet/>
      <dgm:spPr/>
      <dgm:t>
        <a:bodyPr/>
        <a:lstStyle/>
        <a:p>
          <a:endParaRPr lang="en-US"/>
        </a:p>
      </dgm:t>
    </dgm:pt>
    <dgm:pt modelId="{C85C3215-CEA6-4AA7-B6C6-0CC1E3E01C89}">
      <dgm:prSet/>
      <dgm:spPr/>
      <dgm:t>
        <a:bodyPr/>
        <a:lstStyle/>
        <a:p>
          <a:r>
            <a:rPr lang="en-US"/>
            <a:t>Verify your HMAC code matches the one include in the message received from Microsoft Teams</a:t>
          </a:r>
        </a:p>
      </dgm:t>
    </dgm:pt>
    <dgm:pt modelId="{9A1AD1EB-AB09-4EC3-9AB8-780A0C42B0B5}" type="parTrans" cxnId="{44ABB4F4-4818-4F7B-9BD5-70CD18083C07}">
      <dgm:prSet/>
      <dgm:spPr/>
      <dgm:t>
        <a:bodyPr/>
        <a:lstStyle/>
        <a:p>
          <a:endParaRPr lang="en-US"/>
        </a:p>
      </dgm:t>
    </dgm:pt>
    <dgm:pt modelId="{9CFEB7B0-AD5A-4A0B-82B5-6BAE7BA44F09}" type="sibTrans" cxnId="{44ABB4F4-4818-4F7B-9BD5-70CD18083C07}">
      <dgm:prSet/>
      <dgm:spPr/>
      <dgm:t>
        <a:bodyPr/>
        <a:lstStyle/>
        <a:p>
          <a:endParaRPr lang="en-US"/>
        </a:p>
      </dgm:t>
    </dgm:pt>
    <dgm:pt modelId="{1A6BA5F8-045C-4273-BB35-3544BB64EA6C}" type="pres">
      <dgm:prSet presAssocID="{3A7F8744-123D-42E8-9317-7A15E57E11B6}" presName="root" presStyleCnt="0">
        <dgm:presLayoutVars>
          <dgm:dir/>
          <dgm:resizeHandles val="exact"/>
        </dgm:presLayoutVars>
      </dgm:prSet>
      <dgm:spPr/>
    </dgm:pt>
    <dgm:pt modelId="{7B84CC0D-C356-45A7-89E0-8E90AFCBA06B}" type="pres">
      <dgm:prSet presAssocID="{3A7F8744-123D-42E8-9317-7A15E57E11B6}" presName="container" presStyleCnt="0">
        <dgm:presLayoutVars>
          <dgm:dir/>
          <dgm:resizeHandles val="exact"/>
        </dgm:presLayoutVars>
      </dgm:prSet>
      <dgm:spPr/>
    </dgm:pt>
    <dgm:pt modelId="{1E77222F-1A74-4949-A14E-99B4048E2870}" type="pres">
      <dgm:prSet presAssocID="{E88A24FA-3E2A-4BFA-BA18-9E08CB9215BB}" presName="compNode" presStyleCnt="0"/>
      <dgm:spPr/>
    </dgm:pt>
    <dgm:pt modelId="{7170CB06-60A6-406A-9A72-5EA318637471}" type="pres">
      <dgm:prSet presAssocID="{E88A24FA-3E2A-4BFA-BA18-9E08CB9215BB}" presName="iconBgRect" presStyleLbl="bgShp" presStyleIdx="0" presStyleCnt="4"/>
      <dgm:spPr/>
    </dgm:pt>
    <dgm:pt modelId="{5B227DB5-5D82-4A9B-A64E-83045D2B7DA8}" type="pres">
      <dgm:prSet presAssocID="{E88A24FA-3E2A-4BFA-BA18-9E08CB9215B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4061CB9D-8F07-486F-A513-ACD30691524A}" type="pres">
      <dgm:prSet presAssocID="{E88A24FA-3E2A-4BFA-BA18-9E08CB9215BB}" presName="spaceRect" presStyleCnt="0"/>
      <dgm:spPr/>
    </dgm:pt>
    <dgm:pt modelId="{A105DC79-6DB3-444F-B970-3F2E6A1E025D}" type="pres">
      <dgm:prSet presAssocID="{E88A24FA-3E2A-4BFA-BA18-9E08CB9215BB}" presName="textRect" presStyleLbl="revTx" presStyleIdx="0" presStyleCnt="4">
        <dgm:presLayoutVars>
          <dgm:chMax val="1"/>
          <dgm:chPref val="1"/>
        </dgm:presLayoutVars>
      </dgm:prSet>
      <dgm:spPr/>
    </dgm:pt>
    <dgm:pt modelId="{98250AF0-E309-46C5-8E80-2CE9D5441E34}" type="pres">
      <dgm:prSet presAssocID="{7905DE7F-3627-49AE-8A12-E6F63328965D}" presName="sibTrans" presStyleLbl="sibTrans2D1" presStyleIdx="0" presStyleCnt="0"/>
      <dgm:spPr/>
    </dgm:pt>
    <dgm:pt modelId="{0359D927-D8AD-4115-A51C-40267A79DE42}" type="pres">
      <dgm:prSet presAssocID="{80F2EED8-1FDB-4CAD-8B6A-83CBE1A7EDBB}" presName="compNode" presStyleCnt="0"/>
      <dgm:spPr/>
    </dgm:pt>
    <dgm:pt modelId="{F43B3684-C6D1-4A34-8F37-A82749F4A696}" type="pres">
      <dgm:prSet presAssocID="{80F2EED8-1FDB-4CAD-8B6A-83CBE1A7EDBB}" presName="iconBgRect" presStyleLbl="bgShp" presStyleIdx="1" presStyleCnt="4"/>
      <dgm:spPr/>
    </dgm:pt>
    <dgm:pt modelId="{1D180E1D-23F3-44A5-A0C8-45D8A99C17F6}" type="pres">
      <dgm:prSet presAssocID="{80F2EED8-1FDB-4CAD-8B6A-83CBE1A7ED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envelope"/>
        </a:ext>
      </dgm:extLst>
    </dgm:pt>
    <dgm:pt modelId="{66785869-DF4B-4BE0-BDD9-89939F4F07B8}" type="pres">
      <dgm:prSet presAssocID="{80F2EED8-1FDB-4CAD-8B6A-83CBE1A7EDBB}" presName="spaceRect" presStyleCnt="0"/>
      <dgm:spPr/>
    </dgm:pt>
    <dgm:pt modelId="{08F36B4D-7F15-4128-A5F4-D7C14E67AC8E}" type="pres">
      <dgm:prSet presAssocID="{80F2EED8-1FDB-4CAD-8B6A-83CBE1A7EDBB}" presName="textRect" presStyleLbl="revTx" presStyleIdx="1" presStyleCnt="4">
        <dgm:presLayoutVars>
          <dgm:chMax val="1"/>
          <dgm:chPref val="1"/>
        </dgm:presLayoutVars>
      </dgm:prSet>
      <dgm:spPr/>
    </dgm:pt>
    <dgm:pt modelId="{C0616057-2FB8-47CE-A372-CA6A0D6D6780}" type="pres">
      <dgm:prSet presAssocID="{F5F65DDE-3247-4EE6-9B0C-7556CA3F7881}" presName="sibTrans" presStyleLbl="sibTrans2D1" presStyleIdx="0" presStyleCnt="0"/>
      <dgm:spPr/>
    </dgm:pt>
    <dgm:pt modelId="{87B1CDBE-7C53-4207-A350-970C434095D8}" type="pres">
      <dgm:prSet presAssocID="{F91D16BA-EF7F-4465-8CCC-45F9D99CA0B3}" presName="compNode" presStyleCnt="0"/>
      <dgm:spPr/>
    </dgm:pt>
    <dgm:pt modelId="{78DF7D1F-A93E-49C2-9654-5173C845885C}" type="pres">
      <dgm:prSet presAssocID="{F91D16BA-EF7F-4465-8CCC-45F9D99CA0B3}" presName="iconBgRect" presStyleLbl="bgShp" presStyleIdx="2" presStyleCnt="4"/>
      <dgm:spPr/>
    </dgm:pt>
    <dgm:pt modelId="{DEFECC1D-072E-4797-A3E5-4A312AEB4CE8}" type="pres">
      <dgm:prSet presAssocID="{F91D16BA-EF7F-4465-8CCC-45F9D99CA0B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161BB0B5-D3E5-47E5-886D-0ED89A5ACFD4}" type="pres">
      <dgm:prSet presAssocID="{F91D16BA-EF7F-4465-8CCC-45F9D99CA0B3}" presName="spaceRect" presStyleCnt="0"/>
      <dgm:spPr/>
    </dgm:pt>
    <dgm:pt modelId="{874B13DF-7131-4FA9-941C-80AC1F7151D6}" type="pres">
      <dgm:prSet presAssocID="{F91D16BA-EF7F-4465-8CCC-45F9D99CA0B3}" presName="textRect" presStyleLbl="revTx" presStyleIdx="2" presStyleCnt="4">
        <dgm:presLayoutVars>
          <dgm:chMax val="1"/>
          <dgm:chPref val="1"/>
        </dgm:presLayoutVars>
      </dgm:prSet>
      <dgm:spPr/>
    </dgm:pt>
    <dgm:pt modelId="{42E00612-682F-4058-B228-35EF690355D8}" type="pres">
      <dgm:prSet presAssocID="{77A7F7C0-7973-464A-9154-ABAAD15E030C}" presName="sibTrans" presStyleLbl="sibTrans2D1" presStyleIdx="0" presStyleCnt="0"/>
      <dgm:spPr/>
    </dgm:pt>
    <dgm:pt modelId="{703E4480-A563-49AB-B14D-C63514EAB7C8}" type="pres">
      <dgm:prSet presAssocID="{C85C3215-CEA6-4AA7-B6C6-0CC1E3E01C89}" presName="compNode" presStyleCnt="0"/>
      <dgm:spPr/>
    </dgm:pt>
    <dgm:pt modelId="{4F672CA6-74C3-49C3-8086-0A5E61EC3D64}" type="pres">
      <dgm:prSet presAssocID="{C85C3215-CEA6-4AA7-B6C6-0CC1E3E01C89}" presName="iconBgRect" presStyleLbl="bgShp" presStyleIdx="3" presStyleCnt="4"/>
      <dgm:spPr/>
    </dgm:pt>
    <dgm:pt modelId="{310FC450-3A67-4A30-AC5F-9B105CBA0852}" type="pres">
      <dgm:prSet presAssocID="{C85C3215-CEA6-4AA7-B6C6-0CC1E3E01C8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nbox1"/>
        </a:ext>
      </dgm:extLst>
    </dgm:pt>
    <dgm:pt modelId="{72653413-E138-4538-BD7A-81CE1E0BFBF5}" type="pres">
      <dgm:prSet presAssocID="{C85C3215-CEA6-4AA7-B6C6-0CC1E3E01C89}" presName="spaceRect" presStyleCnt="0"/>
      <dgm:spPr/>
    </dgm:pt>
    <dgm:pt modelId="{6B452232-9F79-400B-AB8F-BB7325C63D11}" type="pres">
      <dgm:prSet presAssocID="{C85C3215-CEA6-4AA7-B6C6-0CC1E3E01C89}" presName="textRect" presStyleLbl="revTx" presStyleIdx="3" presStyleCnt="4">
        <dgm:presLayoutVars>
          <dgm:chMax val="1"/>
          <dgm:chPref val="1"/>
        </dgm:presLayoutVars>
      </dgm:prSet>
      <dgm:spPr/>
    </dgm:pt>
  </dgm:ptLst>
  <dgm:cxnLst>
    <dgm:cxn modelId="{294D212D-C2EC-4541-BAB8-2B6C86EEB84F}" type="presOf" srcId="{77A7F7C0-7973-464A-9154-ABAAD15E030C}" destId="{42E00612-682F-4058-B228-35EF690355D8}" srcOrd="0" destOrd="0" presId="urn:microsoft.com/office/officeart/2018/2/layout/IconCircleList"/>
    <dgm:cxn modelId="{63550338-6A8B-41A6-BC32-41DAA4C130D0}" type="presOf" srcId="{3A7F8744-123D-42E8-9317-7A15E57E11B6}" destId="{1A6BA5F8-045C-4273-BB35-3544BB64EA6C}" srcOrd="0" destOrd="0" presId="urn:microsoft.com/office/officeart/2018/2/layout/IconCircleList"/>
    <dgm:cxn modelId="{11006F3C-EEFA-479E-9E56-40031F0D2567}" srcId="{3A7F8744-123D-42E8-9317-7A15E57E11B6}" destId="{80F2EED8-1FDB-4CAD-8B6A-83CBE1A7EDBB}" srcOrd="1" destOrd="0" parTransId="{1F21AAE9-81ED-4641-AD88-03D1127DF1F0}" sibTransId="{F5F65DDE-3247-4EE6-9B0C-7556CA3F7881}"/>
    <dgm:cxn modelId="{6C13C749-F882-4A5B-B6A1-D890A5E481E7}" type="presOf" srcId="{E88A24FA-3E2A-4BFA-BA18-9E08CB9215BB}" destId="{A105DC79-6DB3-444F-B970-3F2E6A1E025D}" srcOrd="0" destOrd="0" presId="urn:microsoft.com/office/officeart/2018/2/layout/IconCircleList"/>
    <dgm:cxn modelId="{80B60759-E5EC-4DE0-A26D-FB6FD84ABA3D}" srcId="{3A7F8744-123D-42E8-9317-7A15E57E11B6}" destId="{F91D16BA-EF7F-4465-8CCC-45F9D99CA0B3}" srcOrd="2" destOrd="0" parTransId="{AD5985F1-25C9-4D89-B347-F57482306016}" sibTransId="{77A7F7C0-7973-464A-9154-ABAAD15E030C}"/>
    <dgm:cxn modelId="{00C3CC66-50F4-49AB-BB9A-24E818B10F3A}" type="presOf" srcId="{80F2EED8-1FDB-4CAD-8B6A-83CBE1A7EDBB}" destId="{08F36B4D-7F15-4128-A5F4-D7C14E67AC8E}" srcOrd="0" destOrd="0" presId="urn:microsoft.com/office/officeart/2018/2/layout/IconCircleList"/>
    <dgm:cxn modelId="{439EF46A-9E7B-4364-BFA4-85D755852C98}" type="presOf" srcId="{F91D16BA-EF7F-4465-8CCC-45F9D99CA0B3}" destId="{874B13DF-7131-4FA9-941C-80AC1F7151D6}" srcOrd="0" destOrd="0" presId="urn:microsoft.com/office/officeart/2018/2/layout/IconCircleList"/>
    <dgm:cxn modelId="{A93F4580-FBA5-497F-BBB0-E8E24C73EF8B}" srcId="{3A7F8744-123D-42E8-9317-7A15E57E11B6}" destId="{E88A24FA-3E2A-4BFA-BA18-9E08CB9215BB}" srcOrd="0" destOrd="0" parTransId="{D2A87F9C-9907-457F-8DCD-62812DD10838}" sibTransId="{7905DE7F-3627-49AE-8A12-E6F63328965D}"/>
    <dgm:cxn modelId="{666E098B-DC5C-49B1-972F-92821EA9A9DA}" type="presOf" srcId="{7905DE7F-3627-49AE-8A12-E6F63328965D}" destId="{98250AF0-E309-46C5-8E80-2CE9D5441E34}" srcOrd="0" destOrd="0" presId="urn:microsoft.com/office/officeart/2018/2/layout/IconCircleList"/>
    <dgm:cxn modelId="{7692F090-9E33-4102-90BD-F75CA61C949A}" type="presOf" srcId="{C85C3215-CEA6-4AA7-B6C6-0CC1E3E01C89}" destId="{6B452232-9F79-400B-AB8F-BB7325C63D11}" srcOrd="0" destOrd="0" presId="urn:microsoft.com/office/officeart/2018/2/layout/IconCircleList"/>
    <dgm:cxn modelId="{44ABB4F4-4818-4F7B-9BD5-70CD18083C07}" srcId="{3A7F8744-123D-42E8-9317-7A15E57E11B6}" destId="{C85C3215-CEA6-4AA7-B6C6-0CC1E3E01C89}" srcOrd="3" destOrd="0" parTransId="{9A1AD1EB-AB09-4EC3-9AB8-780A0C42B0B5}" sibTransId="{9CFEB7B0-AD5A-4A0B-82B5-6BAE7BA44F09}"/>
    <dgm:cxn modelId="{88D7C1FA-05C7-47FC-873D-E856BF6A04DB}" type="presOf" srcId="{F5F65DDE-3247-4EE6-9B0C-7556CA3F7881}" destId="{C0616057-2FB8-47CE-A372-CA6A0D6D6780}" srcOrd="0" destOrd="0" presId="urn:microsoft.com/office/officeart/2018/2/layout/IconCircleList"/>
    <dgm:cxn modelId="{5884027F-8CE5-48C9-B454-6A9C7470BC98}" type="presParOf" srcId="{1A6BA5F8-045C-4273-BB35-3544BB64EA6C}" destId="{7B84CC0D-C356-45A7-89E0-8E90AFCBA06B}" srcOrd="0" destOrd="0" presId="urn:microsoft.com/office/officeart/2018/2/layout/IconCircleList"/>
    <dgm:cxn modelId="{84B695E0-A381-4ECF-8AF6-AA1815671429}" type="presParOf" srcId="{7B84CC0D-C356-45A7-89E0-8E90AFCBA06B}" destId="{1E77222F-1A74-4949-A14E-99B4048E2870}" srcOrd="0" destOrd="0" presId="urn:microsoft.com/office/officeart/2018/2/layout/IconCircleList"/>
    <dgm:cxn modelId="{266F4276-CB10-44F1-864C-F05C3A35688B}" type="presParOf" srcId="{1E77222F-1A74-4949-A14E-99B4048E2870}" destId="{7170CB06-60A6-406A-9A72-5EA318637471}" srcOrd="0" destOrd="0" presId="urn:microsoft.com/office/officeart/2018/2/layout/IconCircleList"/>
    <dgm:cxn modelId="{27B4EE50-1F68-46D6-B116-8335A0352B34}" type="presParOf" srcId="{1E77222F-1A74-4949-A14E-99B4048E2870}" destId="{5B227DB5-5D82-4A9B-A64E-83045D2B7DA8}" srcOrd="1" destOrd="0" presId="urn:microsoft.com/office/officeart/2018/2/layout/IconCircleList"/>
    <dgm:cxn modelId="{E9D4E020-008D-4A4E-AE54-0EE698D17F3E}" type="presParOf" srcId="{1E77222F-1A74-4949-A14E-99B4048E2870}" destId="{4061CB9D-8F07-486F-A513-ACD30691524A}" srcOrd="2" destOrd="0" presId="urn:microsoft.com/office/officeart/2018/2/layout/IconCircleList"/>
    <dgm:cxn modelId="{67A42572-8DF1-4F32-9EF4-753274FDD612}" type="presParOf" srcId="{1E77222F-1A74-4949-A14E-99B4048E2870}" destId="{A105DC79-6DB3-444F-B970-3F2E6A1E025D}" srcOrd="3" destOrd="0" presId="urn:microsoft.com/office/officeart/2018/2/layout/IconCircleList"/>
    <dgm:cxn modelId="{4F03BBA5-74B6-4CA2-8712-2904C6760080}" type="presParOf" srcId="{7B84CC0D-C356-45A7-89E0-8E90AFCBA06B}" destId="{98250AF0-E309-46C5-8E80-2CE9D5441E34}" srcOrd="1" destOrd="0" presId="urn:microsoft.com/office/officeart/2018/2/layout/IconCircleList"/>
    <dgm:cxn modelId="{38FEE0E0-992C-4532-9638-7885F3EF3B38}" type="presParOf" srcId="{7B84CC0D-C356-45A7-89E0-8E90AFCBA06B}" destId="{0359D927-D8AD-4115-A51C-40267A79DE42}" srcOrd="2" destOrd="0" presId="urn:microsoft.com/office/officeart/2018/2/layout/IconCircleList"/>
    <dgm:cxn modelId="{A7E970BC-7B41-4873-BDD9-E04A278CC52E}" type="presParOf" srcId="{0359D927-D8AD-4115-A51C-40267A79DE42}" destId="{F43B3684-C6D1-4A34-8F37-A82749F4A696}" srcOrd="0" destOrd="0" presId="urn:microsoft.com/office/officeart/2018/2/layout/IconCircleList"/>
    <dgm:cxn modelId="{D5834B32-0DAC-4CA1-B486-A8D155748A01}" type="presParOf" srcId="{0359D927-D8AD-4115-A51C-40267A79DE42}" destId="{1D180E1D-23F3-44A5-A0C8-45D8A99C17F6}" srcOrd="1" destOrd="0" presId="urn:microsoft.com/office/officeart/2018/2/layout/IconCircleList"/>
    <dgm:cxn modelId="{C5143C39-6927-401E-89AE-0DC428257053}" type="presParOf" srcId="{0359D927-D8AD-4115-A51C-40267A79DE42}" destId="{66785869-DF4B-4BE0-BDD9-89939F4F07B8}" srcOrd="2" destOrd="0" presId="urn:microsoft.com/office/officeart/2018/2/layout/IconCircleList"/>
    <dgm:cxn modelId="{E8E76178-371C-4785-BADF-76C74EC2FD7D}" type="presParOf" srcId="{0359D927-D8AD-4115-A51C-40267A79DE42}" destId="{08F36B4D-7F15-4128-A5F4-D7C14E67AC8E}" srcOrd="3" destOrd="0" presId="urn:microsoft.com/office/officeart/2018/2/layout/IconCircleList"/>
    <dgm:cxn modelId="{09073FEF-0F52-41B0-810A-8BBABDFFAC89}" type="presParOf" srcId="{7B84CC0D-C356-45A7-89E0-8E90AFCBA06B}" destId="{C0616057-2FB8-47CE-A372-CA6A0D6D6780}" srcOrd="3" destOrd="0" presId="urn:microsoft.com/office/officeart/2018/2/layout/IconCircleList"/>
    <dgm:cxn modelId="{79AC09D7-4B94-4724-B0CE-46D01C5CB30C}" type="presParOf" srcId="{7B84CC0D-C356-45A7-89E0-8E90AFCBA06B}" destId="{87B1CDBE-7C53-4207-A350-970C434095D8}" srcOrd="4" destOrd="0" presId="urn:microsoft.com/office/officeart/2018/2/layout/IconCircleList"/>
    <dgm:cxn modelId="{29C2FC7F-C4E1-46B7-A321-CD597C676E00}" type="presParOf" srcId="{87B1CDBE-7C53-4207-A350-970C434095D8}" destId="{78DF7D1F-A93E-49C2-9654-5173C845885C}" srcOrd="0" destOrd="0" presId="urn:microsoft.com/office/officeart/2018/2/layout/IconCircleList"/>
    <dgm:cxn modelId="{6E94DCD9-DB22-4F91-81B8-C5C29A3B240A}" type="presParOf" srcId="{87B1CDBE-7C53-4207-A350-970C434095D8}" destId="{DEFECC1D-072E-4797-A3E5-4A312AEB4CE8}" srcOrd="1" destOrd="0" presId="urn:microsoft.com/office/officeart/2018/2/layout/IconCircleList"/>
    <dgm:cxn modelId="{9E3D1D1B-A675-4EFC-85DC-ED1062A0CDCA}" type="presParOf" srcId="{87B1CDBE-7C53-4207-A350-970C434095D8}" destId="{161BB0B5-D3E5-47E5-886D-0ED89A5ACFD4}" srcOrd="2" destOrd="0" presId="urn:microsoft.com/office/officeart/2018/2/layout/IconCircleList"/>
    <dgm:cxn modelId="{3170B00B-A0E2-4DAA-A4B5-AC121C14363C}" type="presParOf" srcId="{87B1CDBE-7C53-4207-A350-970C434095D8}" destId="{874B13DF-7131-4FA9-941C-80AC1F7151D6}" srcOrd="3" destOrd="0" presId="urn:microsoft.com/office/officeart/2018/2/layout/IconCircleList"/>
    <dgm:cxn modelId="{F1A2EB8F-F4D9-42A5-B1D5-494B49C9DB28}" type="presParOf" srcId="{7B84CC0D-C356-45A7-89E0-8E90AFCBA06B}" destId="{42E00612-682F-4058-B228-35EF690355D8}" srcOrd="5" destOrd="0" presId="urn:microsoft.com/office/officeart/2018/2/layout/IconCircleList"/>
    <dgm:cxn modelId="{2C063780-37FA-4557-A288-A6DED3B5FC62}" type="presParOf" srcId="{7B84CC0D-C356-45A7-89E0-8E90AFCBA06B}" destId="{703E4480-A563-49AB-B14D-C63514EAB7C8}" srcOrd="6" destOrd="0" presId="urn:microsoft.com/office/officeart/2018/2/layout/IconCircleList"/>
    <dgm:cxn modelId="{A7B3DEEF-27AE-4A39-B334-45B5F9F07A04}" type="presParOf" srcId="{703E4480-A563-49AB-B14D-C63514EAB7C8}" destId="{4F672CA6-74C3-49C3-8086-0A5E61EC3D64}" srcOrd="0" destOrd="0" presId="urn:microsoft.com/office/officeart/2018/2/layout/IconCircleList"/>
    <dgm:cxn modelId="{3D842111-E202-4A6F-8B23-6695247174FB}" type="presParOf" srcId="{703E4480-A563-49AB-B14D-C63514EAB7C8}" destId="{310FC450-3A67-4A30-AC5F-9B105CBA0852}" srcOrd="1" destOrd="0" presId="urn:microsoft.com/office/officeart/2018/2/layout/IconCircleList"/>
    <dgm:cxn modelId="{D72FAF80-CE66-450E-AEC1-3EA39930212F}" type="presParOf" srcId="{703E4480-A563-49AB-B14D-C63514EAB7C8}" destId="{72653413-E138-4538-BD7A-81CE1E0BFBF5}" srcOrd="2" destOrd="0" presId="urn:microsoft.com/office/officeart/2018/2/layout/IconCircleList"/>
    <dgm:cxn modelId="{69F0C4AE-FD4C-4633-83BD-7C6B9E625885}" type="presParOf" srcId="{703E4480-A563-49AB-B14D-C63514EAB7C8}" destId="{6B452232-9F79-400B-AB8F-BB7325C63D1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0CB06-60A6-406A-9A72-5EA318637471}">
      <dsp:nvSpPr>
        <dsp:cNvPr id="0" name=""/>
        <dsp:cNvSpPr/>
      </dsp:nvSpPr>
      <dsp:spPr>
        <a:xfrm>
          <a:off x="75093" y="307400"/>
          <a:ext cx="1506969" cy="15069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227DB5-5D82-4A9B-A64E-83045D2B7DA8}">
      <dsp:nvSpPr>
        <dsp:cNvPr id="0" name=""/>
        <dsp:cNvSpPr/>
      </dsp:nvSpPr>
      <dsp:spPr>
        <a:xfrm>
          <a:off x="391557" y="623863"/>
          <a:ext cx="874042" cy="874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05DC79-6DB3-444F-B970-3F2E6A1E025D}">
      <dsp:nvSpPr>
        <dsp:cNvPr id="0" name=""/>
        <dsp:cNvSpPr/>
      </dsp:nvSpPr>
      <dsp:spPr>
        <a:xfrm>
          <a:off x="1904984" y="307400"/>
          <a:ext cx="3552141" cy="1506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After registering an outgoing webhook, Microsoft Teams displays a security token</a:t>
          </a:r>
        </a:p>
      </dsp:txBody>
      <dsp:txXfrm>
        <a:off x="1904984" y="307400"/>
        <a:ext cx="3552141" cy="1506969"/>
      </dsp:txXfrm>
    </dsp:sp>
    <dsp:sp modelId="{F43B3684-C6D1-4A34-8F37-A82749F4A696}">
      <dsp:nvSpPr>
        <dsp:cNvPr id="0" name=""/>
        <dsp:cNvSpPr/>
      </dsp:nvSpPr>
      <dsp:spPr>
        <a:xfrm>
          <a:off x="6076060" y="307400"/>
          <a:ext cx="1506969" cy="15069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80E1D-23F3-44A5-A0C8-45D8A99C17F6}">
      <dsp:nvSpPr>
        <dsp:cNvPr id="0" name=""/>
        <dsp:cNvSpPr/>
      </dsp:nvSpPr>
      <dsp:spPr>
        <a:xfrm>
          <a:off x="6392523" y="623863"/>
          <a:ext cx="874042" cy="874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36B4D-7F15-4128-A5F4-D7C14E67AC8E}">
      <dsp:nvSpPr>
        <dsp:cNvPr id="0" name=""/>
        <dsp:cNvSpPr/>
      </dsp:nvSpPr>
      <dsp:spPr>
        <a:xfrm>
          <a:off x="7905951" y="307400"/>
          <a:ext cx="3552141" cy="1506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Each message sent to your web service includes an HMAC in the HTTP request authorization header</a:t>
          </a:r>
        </a:p>
      </dsp:txBody>
      <dsp:txXfrm>
        <a:off x="7905951" y="307400"/>
        <a:ext cx="3552141" cy="1506969"/>
      </dsp:txXfrm>
    </dsp:sp>
    <dsp:sp modelId="{78DF7D1F-A93E-49C2-9654-5173C845885C}">
      <dsp:nvSpPr>
        <dsp:cNvPr id="0" name=""/>
        <dsp:cNvSpPr/>
      </dsp:nvSpPr>
      <dsp:spPr>
        <a:xfrm>
          <a:off x="75093" y="2557605"/>
          <a:ext cx="1506969" cy="15069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ECC1D-072E-4797-A3E5-4A312AEB4CE8}">
      <dsp:nvSpPr>
        <dsp:cNvPr id="0" name=""/>
        <dsp:cNvSpPr/>
      </dsp:nvSpPr>
      <dsp:spPr>
        <a:xfrm>
          <a:off x="391557" y="2874068"/>
          <a:ext cx="874042" cy="8740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4B13DF-7131-4FA9-941C-80AC1F7151D6}">
      <dsp:nvSpPr>
        <dsp:cNvPr id="0" name=""/>
        <dsp:cNvSpPr/>
      </dsp:nvSpPr>
      <dsp:spPr>
        <a:xfrm>
          <a:off x="1904984" y="2557605"/>
          <a:ext cx="3552141" cy="1506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Use the security token to create a HMAC in your web service</a:t>
          </a:r>
        </a:p>
      </dsp:txBody>
      <dsp:txXfrm>
        <a:off x="1904984" y="2557605"/>
        <a:ext cx="3552141" cy="1506969"/>
      </dsp:txXfrm>
    </dsp:sp>
    <dsp:sp modelId="{4F672CA6-74C3-49C3-8086-0A5E61EC3D64}">
      <dsp:nvSpPr>
        <dsp:cNvPr id="0" name=""/>
        <dsp:cNvSpPr/>
      </dsp:nvSpPr>
      <dsp:spPr>
        <a:xfrm>
          <a:off x="6076060" y="2557605"/>
          <a:ext cx="1506969" cy="15069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0FC450-3A67-4A30-AC5F-9B105CBA0852}">
      <dsp:nvSpPr>
        <dsp:cNvPr id="0" name=""/>
        <dsp:cNvSpPr/>
      </dsp:nvSpPr>
      <dsp:spPr>
        <a:xfrm>
          <a:off x="6392523" y="2874068"/>
          <a:ext cx="874042" cy="8740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452232-9F79-400B-AB8F-BB7325C63D11}">
      <dsp:nvSpPr>
        <dsp:cNvPr id="0" name=""/>
        <dsp:cNvSpPr/>
      </dsp:nvSpPr>
      <dsp:spPr>
        <a:xfrm>
          <a:off x="7905951" y="2557605"/>
          <a:ext cx="3552141" cy="1506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Verify your HMAC code matches the one include in the message received from Microsoft Teams</a:t>
          </a:r>
        </a:p>
      </dsp:txBody>
      <dsp:txXfrm>
        <a:off x="7905951" y="2557605"/>
        <a:ext cx="3552141" cy="15069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2/10/20 6:10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2/10/20 6:10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Webhooks are a great way for Microsoft Teams to integrate with external apps. A webhook is an HTTP POST request sent to a callback URL. In Microsoft Teams, outgoing webhooks provide a simple way to allow users to send messages to your web service without having to go through the process of creating bots via the Microsoft Bot Framework.</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sent from Microsoft Teams to outgoing webhooks include a hash-based message authentication code (HMAC) in the HTTP request's authorization header.</a:t>
            </a:r>
          </a:p>
          <a:p>
            <a:endParaRPr lang="en-US" dirty="0"/>
          </a:p>
          <a:p>
            <a:r>
              <a:rPr lang="en-US" dirty="0"/>
              <a:t>The HMAC is generated by hashing the message with a secret key. Your web service should use the HMAC from the received request to authenticate and verify the message was sent from Microsoft Teams.</a:t>
            </a:r>
          </a:p>
          <a:p>
            <a:endParaRPr lang="en-US" dirty="0"/>
          </a:p>
          <a:p>
            <a:r>
              <a:rPr lang="en-US" dirty="0"/>
              <a:t>Your web service should use the body of the message to generate the HMAC token using the provided security key unique to your outgoing webhook registration. Compare your generated HMAC token to the one included in the request's authorization header value. If they match, you've validated the message was sent from Microsoft Teams.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9:17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8722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2/10/20 6:10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2/10/20 6:10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2/10/20 6:10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a web service and register it as an outgoing webhook in the Microsoft Teams client.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 8:44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6:10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8748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Webhooks and connectors are a simple way to connect your web services to channels and teams inside Microsoft Teams. This extensibility option enables you to either respond to channel messages sent to your web service from Microsoft Teams, or send a proactive message to a channel.</a:t>
            </a:r>
          </a:p>
          <a:p>
            <a:endParaRPr lang="en-US" dirty="0"/>
          </a:p>
          <a:p>
            <a:r>
              <a:rPr lang="en-US" dirty="0"/>
              <a:t>Let's look at the first approach: responding to channel messages sent from Microsoft Teams: outgoing webhooks.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8:53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26922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outgoing webhook allows your users to send messages from a channel to your web service. Once configured, your users can @mention your outgoing webhook to have Microsoft Teams send the message to your service. Your service has five seconds to respond to the message and optionally include a text-based message or a card.</a:t>
            </a:r>
          </a:p>
          <a:p>
            <a:endParaRPr lang="en-US" dirty="0"/>
          </a:p>
          <a:p>
            <a:r>
              <a:rPr lang="en-US" dirty="0"/>
              <a:t>Outgoing webhooks are manually configured on a per-team basis; they aren't included in custom Microsoft Teams apps.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83494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approach to integrating your app is to send messages proactively to a channel inside a team. Microsoft Teams supports inbound messages: incoming webhooks and Office 365 Connectors.</a:t>
            </a:r>
          </a:p>
          <a:p>
            <a:endParaRPr lang="en-US" dirty="0"/>
          </a:p>
          <a:p>
            <a:r>
              <a:rPr lang="en-US" dirty="0"/>
              <a:t>An incoming webhook is the simplest of the two options, but requires more work to configure. You manually configure an incoming webhook on a per-channel basis and like outbound webhooks, can't be included in custom Microsoft Teams apps.</a:t>
            </a:r>
          </a:p>
          <a:p>
            <a:endParaRPr lang="en-US" dirty="0"/>
          </a:p>
          <a:p>
            <a:r>
              <a:rPr lang="en-US" dirty="0"/>
              <a:t>After creating an incoming webhook, Microsoft Teams displays a webhook endpoint that your web service can submit an HTTP POST to.</a:t>
            </a:r>
          </a:p>
          <a:p>
            <a:endParaRPr lang="en-US" dirty="0"/>
          </a:p>
          <a:p>
            <a:r>
              <a:rPr lang="en-US" dirty="0"/>
              <a:t>Like incoming webhooks, Office 365 Connectors enable you to proactively send messages to a channel. Connectors can be installed in Microsoft Teams app and even published to the App Store for broader distribution.</a:t>
            </a:r>
          </a:p>
          <a:p>
            <a:endParaRPr lang="en-US" dirty="0"/>
          </a:p>
          <a:p>
            <a:r>
              <a:rPr lang="en-US" dirty="0"/>
              <a:t>Unlike an incoming webhook, the setup process is less of a manual process. When you add a Connector to a channel, you're presented with a configuration screen. A developer can use this screen to send the webhook URL and any other configuration information collected in the configuration screen to the web service.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8:59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5044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9:04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5537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interact with outgoing webhooks in a similar way as they do with bots. Like a bot, users send a message to an outgoing webhook by @mentioning it. Also like bots, outgoing webhooks can respond to messages sent from Microsoft Teams channels with rich messages that can include cards and images.</a:t>
            </a:r>
          </a:p>
          <a:p>
            <a:endParaRPr lang="en-US" dirty="0"/>
          </a:p>
          <a:p>
            <a:r>
              <a:rPr lang="en-US" dirty="0"/>
              <a:t>However, unlike bots, outgoing webhooks are simpler to set up as they don't require registering and configuring the bot via the Microsoft Bot Framework.</a:t>
            </a:r>
          </a:p>
          <a:p>
            <a:endParaRPr lang="en-US" dirty="0"/>
          </a:p>
          <a:p>
            <a:r>
              <a:rPr lang="en-US" dirty="0"/>
              <a:t>Let's look at some of the key features of outgoing webhooks:</a:t>
            </a:r>
          </a:p>
          <a:p>
            <a:endParaRPr lang="en-US" dirty="0"/>
          </a:p>
          <a:p>
            <a:r>
              <a:rPr lang="en-US" dirty="0"/>
              <a:t>- **Scoped Configuration**: Webhooks are scoped at the team level. You’ll need to go through the setup process for each team you want to add your outgoing webhook to.</a:t>
            </a:r>
          </a:p>
          <a:p>
            <a:r>
              <a:rPr lang="en-US" dirty="0"/>
              <a:t>- **Reactive Messaging**: Users must use @mention for the webhook to receive messages.</a:t>
            </a:r>
          </a:p>
          <a:p>
            <a:r>
              <a:rPr lang="en-US" dirty="0"/>
              <a:t>- **Standard HTTP message exchange**: Responses will appear in the same chain as the original request message and can include any Bot Framework message content (rich text, images, cards, and emojis).</a:t>
            </a:r>
          </a:p>
          <a:p>
            <a:r>
              <a:rPr lang="en-US" dirty="0"/>
              <a:t>- **Microsoft Teams API method support**: Outgoing webhooks send an HTTP POST to a web service and process the web service's response. They can't access any other APIs like retrieve the roster or list of channels in a team.</a:t>
            </a:r>
          </a:p>
          <a:p>
            <a:endParaRPr lang="en-US" dirty="0"/>
          </a:p>
          <a:p>
            <a:r>
              <a:rPr lang="en-US" dirty="0"/>
              <a:t>Outgoing webhooks are scoped to the entire team and are visible to all members of the team. Like a bot, users ae required to @mention the name of the outgoing webhook to invoke it in a channel.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9:04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33560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create a web service that accepts HTTP POST requests with a JSON payload. You're responsible for hosting this web service.</a:t>
            </a:r>
          </a:p>
          <a:p>
            <a:endParaRPr lang="en-US" dirty="0"/>
          </a:p>
          <a:p>
            <a:r>
              <a:rPr lang="en-US" dirty="0"/>
              <a:t>Microsoft Teams will display a security token after you register the outgoing webhook that your web service will use to validate messages it receives are sent from Microsoft Teams: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93752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7"/>
            <a:ext cx="5889625" cy="3434257"/>
          </a:xfrm>
        </p:spPr>
        <p:txBody>
          <a:bodyPr/>
          <a:lstStyle/>
          <a:p>
            <a:r>
              <a:rPr lang="en-US" dirty="0"/>
              <a:t>Connect web services to Microsoft Teams with webhooks and Office 365 Connectors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2D62-A0A4-DB49-9A78-6961026B068E}"/>
              </a:ext>
            </a:extLst>
          </p:cNvPr>
          <p:cNvSpPr>
            <a:spLocks noGrp="1"/>
          </p:cNvSpPr>
          <p:nvPr>
            <p:ph type="title"/>
          </p:nvPr>
        </p:nvSpPr>
        <p:spPr/>
        <p:txBody>
          <a:bodyPr/>
          <a:lstStyle/>
          <a:p>
            <a:r>
              <a:rPr lang="en-US" dirty="0"/>
              <a:t>Add outgoing webhooks to Microsoft Teams</a:t>
            </a:r>
          </a:p>
        </p:txBody>
      </p:sp>
      <p:sp>
        <p:nvSpPr>
          <p:cNvPr id="5" name="Text Placeholder 4">
            <a:extLst>
              <a:ext uri="{FF2B5EF4-FFF2-40B4-BE49-F238E27FC236}">
                <a16:creationId xmlns:a16="http://schemas.microsoft.com/office/drawing/2014/main" id="{96C80D3F-4337-3F45-8B6E-835DD92D6496}"/>
              </a:ext>
            </a:extLst>
          </p:cNvPr>
          <p:cNvSpPr>
            <a:spLocks noGrp="1"/>
          </p:cNvSpPr>
          <p:nvPr>
            <p:ph type="body" sz="quarter" idx="10"/>
          </p:nvPr>
        </p:nvSpPr>
        <p:spPr>
          <a:xfrm>
            <a:off x="465138" y="1919804"/>
            <a:ext cx="11533187" cy="1785104"/>
          </a:xfrm>
        </p:spPr>
        <p:txBody>
          <a:bodyPr/>
          <a:lstStyle/>
          <a:p>
            <a:r>
              <a:rPr lang="en-US" dirty="0"/>
              <a:t>Create web service that accepts HTTP POST requests with a JSON payload</a:t>
            </a:r>
          </a:p>
          <a:p>
            <a:endParaRPr lang="en-US" dirty="0"/>
          </a:p>
          <a:p>
            <a:r>
              <a:rPr lang="en-US" dirty="0"/>
              <a:t>Ensure web service validates the message using the provided security token &amp; HMAC auth string</a:t>
            </a:r>
          </a:p>
          <a:p>
            <a:endParaRPr lang="en-US" dirty="0"/>
          </a:p>
          <a:p>
            <a:r>
              <a:rPr lang="en-US" dirty="0"/>
              <a:t>Register outgoing webhook with Microsoft Teams team</a:t>
            </a:r>
          </a:p>
        </p:txBody>
      </p:sp>
      <p:pic>
        <p:nvPicPr>
          <p:cNvPr id="4" name="Picture 3">
            <a:extLst>
              <a:ext uri="{FF2B5EF4-FFF2-40B4-BE49-F238E27FC236}">
                <a16:creationId xmlns:a16="http://schemas.microsoft.com/office/drawing/2014/main" id="{608ADB78-1686-944B-B875-5EB4C928CCAE}"/>
              </a:ext>
            </a:extLst>
          </p:cNvPr>
          <p:cNvPicPr>
            <a:picLocks noChangeAspect="1"/>
          </p:cNvPicPr>
          <p:nvPr/>
        </p:nvPicPr>
        <p:blipFill>
          <a:blip r:embed="rId3"/>
          <a:stretch>
            <a:fillRect/>
          </a:stretch>
        </p:blipFill>
        <p:spPr>
          <a:xfrm>
            <a:off x="1468946" y="3870566"/>
            <a:ext cx="4236910" cy="2730766"/>
          </a:xfrm>
          <a:prstGeom prst="rect">
            <a:avLst/>
          </a:prstGeom>
        </p:spPr>
      </p:pic>
      <p:pic>
        <p:nvPicPr>
          <p:cNvPr id="7" name="Picture 6">
            <a:extLst>
              <a:ext uri="{FF2B5EF4-FFF2-40B4-BE49-F238E27FC236}">
                <a16:creationId xmlns:a16="http://schemas.microsoft.com/office/drawing/2014/main" id="{13BA8972-8A46-5A47-9A73-B3FE062906CA}"/>
              </a:ext>
            </a:extLst>
          </p:cNvPr>
          <p:cNvPicPr>
            <a:picLocks noChangeAspect="1"/>
          </p:cNvPicPr>
          <p:nvPr/>
        </p:nvPicPr>
        <p:blipFill>
          <a:blip r:embed="rId4"/>
          <a:stretch>
            <a:fillRect/>
          </a:stretch>
        </p:blipFill>
        <p:spPr>
          <a:xfrm>
            <a:off x="6849360" y="4110152"/>
            <a:ext cx="4310194" cy="2251594"/>
          </a:xfrm>
          <a:prstGeom prst="rect">
            <a:avLst/>
          </a:prstGeom>
        </p:spPr>
      </p:pic>
    </p:spTree>
    <p:extLst>
      <p:ext uri="{BB962C8B-B14F-4D97-AF65-F5344CB8AC3E}">
        <p14:creationId xmlns:p14="http://schemas.microsoft.com/office/powerpoint/2010/main" val="21457414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2D62-A0A4-DB49-9A78-6961026B068E}"/>
              </a:ext>
            </a:extLst>
          </p:cNvPr>
          <p:cNvSpPr>
            <a:spLocks noGrp="1"/>
          </p:cNvSpPr>
          <p:nvPr>
            <p:ph type="title"/>
          </p:nvPr>
        </p:nvSpPr>
        <p:spPr>
          <a:xfrm>
            <a:off x="465138" y="632779"/>
            <a:ext cx="11533187" cy="411162"/>
          </a:xfrm>
          <a:prstGeom prst="rect">
            <a:avLst/>
          </a:prstGeom>
        </p:spPr>
        <p:txBody>
          <a:bodyPr wrap="square" anchor="t">
            <a:normAutofit/>
          </a:bodyPr>
          <a:lstStyle/>
          <a:p>
            <a:r>
              <a:rPr lang="en-US" dirty="0"/>
              <a:t>Authenticating messages from Microsoft Teams</a:t>
            </a:r>
          </a:p>
        </p:txBody>
      </p:sp>
      <p:graphicFrame>
        <p:nvGraphicFramePr>
          <p:cNvPr id="7" name="Text Placeholder 4">
            <a:extLst>
              <a:ext uri="{FF2B5EF4-FFF2-40B4-BE49-F238E27FC236}">
                <a16:creationId xmlns:a16="http://schemas.microsoft.com/office/drawing/2014/main" id="{58211DC5-AA3C-42A0-87B7-A0E255D899D1}"/>
              </a:ext>
            </a:extLst>
          </p:cNvPr>
          <p:cNvGraphicFramePr/>
          <p:nvPr>
            <p:extLst>
              <p:ext uri="{D42A27DB-BD31-4B8C-83A1-F6EECF244321}">
                <p14:modId xmlns:p14="http://schemas.microsoft.com/office/powerpoint/2010/main" val="4208957803"/>
              </p:ext>
            </p:extLst>
          </p:nvPr>
        </p:nvGraphicFramePr>
        <p:xfrm>
          <a:off x="465138" y="2168525"/>
          <a:ext cx="11533187" cy="437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28831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Integrate existing services with Microsoft Teams using webhooks and connectors</a:t>
            </a:r>
          </a:p>
          <a:p>
            <a:pPr>
              <a:spcBef>
                <a:spcPts val="1200"/>
              </a:spcBef>
            </a:pPr>
            <a:r>
              <a:rPr lang="en-US" sz="2000" dirty="0"/>
              <a:t>Outgoing webhooks</a:t>
            </a:r>
          </a:p>
          <a:p>
            <a:pPr>
              <a:spcBef>
                <a:spcPts val="1200"/>
              </a:spcBef>
            </a:pPr>
            <a:r>
              <a:rPr lang="en-US" sz="2000" dirty="0"/>
              <a:t>How to add outgoing webhooks to Microsoft Teams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05B016-2F86-AD40-8CA7-30482A376E5B}"/>
              </a:ext>
            </a:extLst>
          </p:cNvPr>
          <p:cNvSpPr>
            <a:spLocks noGrp="1"/>
          </p:cNvSpPr>
          <p:nvPr>
            <p:ph type="title"/>
          </p:nvPr>
        </p:nvSpPr>
        <p:spPr/>
        <p:txBody>
          <a:bodyPr/>
          <a:lstStyle/>
          <a:p>
            <a:r>
              <a:rPr lang="en-US" dirty="0"/>
              <a:t>Webhooks &amp; connectors in Microsoft Teams</a:t>
            </a:r>
          </a:p>
        </p:txBody>
      </p:sp>
    </p:spTree>
    <p:extLst>
      <p:ext uri="{BB962C8B-B14F-4D97-AF65-F5344CB8AC3E}">
        <p14:creationId xmlns:p14="http://schemas.microsoft.com/office/powerpoint/2010/main" val="3641355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7008A9-7BBD-0445-8152-5C39B6E60F11}"/>
              </a:ext>
            </a:extLst>
          </p:cNvPr>
          <p:cNvSpPr>
            <a:spLocks noGrp="1"/>
          </p:cNvSpPr>
          <p:nvPr>
            <p:ph type="title"/>
          </p:nvPr>
        </p:nvSpPr>
        <p:spPr/>
        <p:txBody>
          <a:bodyPr/>
          <a:lstStyle/>
          <a:p>
            <a:r>
              <a:rPr lang="en-US" dirty="0"/>
              <a:t>Integrate existing services with Microsoft Teams</a:t>
            </a:r>
          </a:p>
        </p:txBody>
      </p:sp>
      <p:sp>
        <p:nvSpPr>
          <p:cNvPr id="4" name="Text Placeholder 3">
            <a:extLst>
              <a:ext uri="{FF2B5EF4-FFF2-40B4-BE49-F238E27FC236}">
                <a16:creationId xmlns:a16="http://schemas.microsoft.com/office/drawing/2014/main" id="{8446B4D5-B099-CA42-9227-B5484583AD23}"/>
              </a:ext>
            </a:extLst>
          </p:cNvPr>
          <p:cNvSpPr>
            <a:spLocks noGrp="1"/>
          </p:cNvSpPr>
          <p:nvPr>
            <p:ph type="body" sz="quarter" idx="10"/>
          </p:nvPr>
        </p:nvSpPr>
        <p:spPr>
          <a:xfrm>
            <a:off x="465138" y="1919804"/>
            <a:ext cx="11533187" cy="2523768"/>
          </a:xfrm>
        </p:spPr>
        <p:txBody>
          <a:bodyPr/>
          <a:lstStyle/>
          <a:p>
            <a:r>
              <a:rPr lang="en-US" dirty="0"/>
              <a:t>Webhooks &amp; Connectors enable connecting web services to Microsoft Teams</a:t>
            </a:r>
          </a:p>
          <a:p>
            <a:endParaRPr lang="en-US" dirty="0"/>
          </a:p>
          <a:p>
            <a:r>
              <a:rPr lang="en-US" dirty="0"/>
              <a:t>Simple extensibility option</a:t>
            </a:r>
          </a:p>
          <a:p>
            <a:endParaRPr lang="en-US" dirty="0"/>
          </a:p>
          <a:p>
            <a:r>
              <a:rPr lang="en-US" dirty="0"/>
              <a:t>Respond to messages when @mentioned (outgoing webhooks)</a:t>
            </a:r>
          </a:p>
          <a:p>
            <a:endParaRPr lang="en-US" dirty="0"/>
          </a:p>
          <a:p>
            <a:r>
              <a:rPr lang="en-US" dirty="0"/>
              <a:t>Send proactive messages to configured channels (incoming webhooks &amp; Connectors)</a:t>
            </a:r>
          </a:p>
        </p:txBody>
      </p:sp>
    </p:spTree>
    <p:extLst>
      <p:ext uri="{BB962C8B-B14F-4D97-AF65-F5344CB8AC3E}">
        <p14:creationId xmlns:p14="http://schemas.microsoft.com/office/powerpoint/2010/main" val="2930015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2D62-A0A4-DB49-9A78-6961026B068E}"/>
              </a:ext>
            </a:extLst>
          </p:cNvPr>
          <p:cNvSpPr>
            <a:spLocks noGrp="1"/>
          </p:cNvSpPr>
          <p:nvPr>
            <p:ph type="title"/>
          </p:nvPr>
        </p:nvSpPr>
        <p:spPr/>
        <p:txBody>
          <a:bodyPr/>
          <a:lstStyle/>
          <a:p>
            <a:r>
              <a:rPr lang="en-US" dirty="0"/>
              <a:t>Process channel messages with outgoing webhooks</a:t>
            </a:r>
          </a:p>
        </p:txBody>
      </p:sp>
      <p:sp>
        <p:nvSpPr>
          <p:cNvPr id="5" name="Text Placeholder 4">
            <a:extLst>
              <a:ext uri="{FF2B5EF4-FFF2-40B4-BE49-F238E27FC236}">
                <a16:creationId xmlns:a16="http://schemas.microsoft.com/office/drawing/2014/main" id="{96C80D3F-4337-3F45-8B6E-835DD92D6496}"/>
              </a:ext>
            </a:extLst>
          </p:cNvPr>
          <p:cNvSpPr>
            <a:spLocks noGrp="1"/>
          </p:cNvSpPr>
          <p:nvPr>
            <p:ph type="body" sz="quarter" idx="10"/>
          </p:nvPr>
        </p:nvSpPr>
        <p:spPr>
          <a:xfrm>
            <a:off x="465139" y="1919804"/>
            <a:ext cx="5484558" cy="4493538"/>
          </a:xfrm>
        </p:spPr>
        <p:txBody>
          <a:bodyPr/>
          <a:lstStyle/>
          <a:p>
            <a:r>
              <a:rPr lang="en-US" dirty="0"/>
              <a:t>Messages that include @mentioned registered outgoing web hook sent to the web service’s endpoint</a:t>
            </a:r>
          </a:p>
          <a:p>
            <a:endParaRPr lang="en-US" dirty="0"/>
          </a:p>
          <a:p>
            <a:r>
              <a:rPr lang="en-US" dirty="0"/>
              <a:t>Service must respond within five (5) seconds</a:t>
            </a:r>
          </a:p>
          <a:p>
            <a:endParaRPr lang="en-US" dirty="0"/>
          </a:p>
          <a:p>
            <a:r>
              <a:rPr lang="en-US" dirty="0"/>
              <a:t>Responses are added to the reply chain of the initiating message</a:t>
            </a:r>
          </a:p>
          <a:p>
            <a:endParaRPr lang="en-US" dirty="0"/>
          </a:p>
          <a:p>
            <a:r>
              <a:rPr lang="en-US" dirty="0"/>
              <a:t>Web service can respond with a text-based message or a card</a:t>
            </a:r>
          </a:p>
          <a:p>
            <a:endParaRPr lang="en-US" dirty="0"/>
          </a:p>
          <a:p>
            <a:r>
              <a:rPr lang="en-US" dirty="0"/>
              <a:t>Configured on a per-team basis</a:t>
            </a:r>
          </a:p>
        </p:txBody>
      </p:sp>
      <p:pic>
        <p:nvPicPr>
          <p:cNvPr id="4" name="Picture 3">
            <a:extLst>
              <a:ext uri="{FF2B5EF4-FFF2-40B4-BE49-F238E27FC236}">
                <a16:creationId xmlns:a16="http://schemas.microsoft.com/office/drawing/2014/main" id="{879BA56A-50B8-9E49-8C97-8E04864E6171}"/>
              </a:ext>
            </a:extLst>
          </p:cNvPr>
          <p:cNvPicPr>
            <a:picLocks noChangeAspect="1"/>
          </p:cNvPicPr>
          <p:nvPr/>
        </p:nvPicPr>
        <p:blipFill>
          <a:blip r:embed="rId3"/>
          <a:stretch>
            <a:fillRect/>
          </a:stretch>
        </p:blipFill>
        <p:spPr>
          <a:xfrm>
            <a:off x="6388681" y="1698245"/>
            <a:ext cx="5609644" cy="4141787"/>
          </a:xfrm>
          <a:prstGeom prst="rect">
            <a:avLst/>
          </a:prstGeom>
        </p:spPr>
      </p:pic>
    </p:spTree>
    <p:extLst>
      <p:ext uri="{BB962C8B-B14F-4D97-AF65-F5344CB8AC3E}">
        <p14:creationId xmlns:p14="http://schemas.microsoft.com/office/powerpoint/2010/main" val="42765356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2D62-A0A4-DB49-9A78-6961026B068E}"/>
              </a:ext>
            </a:extLst>
          </p:cNvPr>
          <p:cNvSpPr>
            <a:spLocks noGrp="1"/>
          </p:cNvSpPr>
          <p:nvPr>
            <p:ph type="title"/>
          </p:nvPr>
        </p:nvSpPr>
        <p:spPr/>
        <p:txBody>
          <a:bodyPr/>
          <a:lstStyle/>
          <a:p>
            <a:r>
              <a:rPr lang="en-US" dirty="0"/>
              <a:t>Send channel messages with incoming webhooks and Office 365 Connectors</a:t>
            </a:r>
          </a:p>
        </p:txBody>
      </p:sp>
      <p:sp>
        <p:nvSpPr>
          <p:cNvPr id="5" name="Text Placeholder 4">
            <a:extLst>
              <a:ext uri="{FF2B5EF4-FFF2-40B4-BE49-F238E27FC236}">
                <a16:creationId xmlns:a16="http://schemas.microsoft.com/office/drawing/2014/main" id="{96C80D3F-4337-3F45-8B6E-835DD92D6496}"/>
              </a:ext>
            </a:extLst>
          </p:cNvPr>
          <p:cNvSpPr>
            <a:spLocks noGrp="1"/>
          </p:cNvSpPr>
          <p:nvPr>
            <p:ph type="body" sz="quarter" idx="10"/>
          </p:nvPr>
        </p:nvSpPr>
        <p:spPr>
          <a:xfrm>
            <a:off x="465138" y="1919804"/>
            <a:ext cx="11533187" cy="4739759"/>
          </a:xfrm>
        </p:spPr>
        <p:txBody>
          <a:bodyPr/>
          <a:lstStyle/>
          <a:p>
            <a:r>
              <a:rPr lang="en-US" dirty="0"/>
              <a:t>Send proactive messages with incoming webhooks &amp; Office 365 Connectors</a:t>
            </a:r>
          </a:p>
          <a:p>
            <a:endParaRPr lang="en-US" dirty="0"/>
          </a:p>
          <a:p>
            <a:r>
              <a:rPr lang="en-US" dirty="0"/>
              <a:t>Incoming webhooks are similar to outgoing webhooks: register on a per-channel basis</a:t>
            </a:r>
          </a:p>
          <a:p>
            <a:endParaRPr lang="en-US" dirty="0"/>
          </a:p>
          <a:p>
            <a:r>
              <a:rPr lang="en-US" dirty="0"/>
              <a:t>Once registered, external web service submits HTTP post to the provided endpoint</a:t>
            </a:r>
          </a:p>
          <a:p>
            <a:endParaRPr lang="en-US" dirty="0"/>
          </a:p>
          <a:p>
            <a:r>
              <a:rPr lang="en-US" dirty="0"/>
              <a:t>Developers must configure web service with the incoming webhook endpoint</a:t>
            </a:r>
          </a:p>
          <a:p>
            <a:endParaRPr lang="en-US" dirty="0"/>
          </a:p>
          <a:p>
            <a:r>
              <a:rPr lang="en-US" dirty="0"/>
              <a:t>Office 365 Connectors are like incoming webhooks, except:</a:t>
            </a:r>
          </a:p>
          <a:p>
            <a:endParaRPr lang="en-US" dirty="0"/>
          </a:p>
          <a:p>
            <a:pPr marL="342900" indent="-342900">
              <a:buFont typeface="Arial" panose="020B0604020202020204" pitchFamily="34" charset="0"/>
              <a:buChar char="•"/>
            </a:pPr>
            <a:r>
              <a:rPr lang="en-US" dirty="0"/>
              <a:t>Can be included in Microsoft Teams app</a:t>
            </a:r>
          </a:p>
          <a:p>
            <a:pPr marL="342900" indent="-342900">
              <a:buFont typeface="Arial" panose="020B0604020202020204" pitchFamily="34" charset="0"/>
              <a:buChar char="•"/>
            </a:pPr>
            <a:r>
              <a:rPr lang="en-US" dirty="0"/>
              <a:t>Include a configuration page that can send the webhook endpoint to the web service</a:t>
            </a:r>
          </a:p>
          <a:p>
            <a:pPr marL="342900" indent="-342900">
              <a:buFont typeface="Arial" panose="020B0604020202020204" pitchFamily="34" charset="0"/>
              <a:buChar char="•"/>
            </a:pPr>
            <a:r>
              <a:rPr lang="en-US" dirty="0"/>
              <a:t>Can be published for your entire organization to add via “More Apps” experience, or to AppSource</a:t>
            </a:r>
          </a:p>
        </p:txBody>
      </p:sp>
    </p:spTree>
    <p:extLst>
      <p:ext uri="{BB962C8B-B14F-4D97-AF65-F5344CB8AC3E}">
        <p14:creationId xmlns:p14="http://schemas.microsoft.com/office/powerpoint/2010/main" val="32363801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BEDB0A-57ED-664D-BEF4-F6A81ED47A85}"/>
              </a:ext>
            </a:extLst>
          </p:cNvPr>
          <p:cNvSpPr>
            <a:spLocks noGrp="1"/>
          </p:cNvSpPr>
          <p:nvPr>
            <p:ph type="title"/>
          </p:nvPr>
        </p:nvSpPr>
        <p:spPr/>
        <p:txBody>
          <a:bodyPr/>
          <a:lstStyle/>
          <a:p>
            <a:r>
              <a:rPr lang="en-US" dirty="0"/>
              <a:t>Outgoing webhooks</a:t>
            </a:r>
          </a:p>
        </p:txBody>
      </p:sp>
    </p:spTree>
    <p:extLst>
      <p:ext uri="{BB962C8B-B14F-4D97-AF65-F5344CB8AC3E}">
        <p14:creationId xmlns:p14="http://schemas.microsoft.com/office/powerpoint/2010/main" val="13607141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2D62-A0A4-DB49-9A78-6961026B068E}"/>
              </a:ext>
            </a:extLst>
          </p:cNvPr>
          <p:cNvSpPr>
            <a:spLocks noGrp="1"/>
          </p:cNvSpPr>
          <p:nvPr>
            <p:ph type="title"/>
          </p:nvPr>
        </p:nvSpPr>
        <p:spPr/>
        <p:txBody>
          <a:bodyPr/>
          <a:lstStyle/>
          <a:p>
            <a:r>
              <a:rPr lang="en-US" dirty="0"/>
              <a:t>Outgoing webhooks &amp; Microsoft Teams</a:t>
            </a:r>
          </a:p>
        </p:txBody>
      </p:sp>
      <p:sp>
        <p:nvSpPr>
          <p:cNvPr id="5" name="Text Placeholder 4">
            <a:extLst>
              <a:ext uri="{FF2B5EF4-FFF2-40B4-BE49-F238E27FC236}">
                <a16:creationId xmlns:a16="http://schemas.microsoft.com/office/drawing/2014/main" id="{96C80D3F-4337-3F45-8B6E-835DD92D6496}"/>
              </a:ext>
            </a:extLst>
          </p:cNvPr>
          <p:cNvSpPr>
            <a:spLocks noGrp="1"/>
          </p:cNvSpPr>
          <p:nvPr>
            <p:ph type="body" sz="quarter" idx="10"/>
          </p:nvPr>
        </p:nvSpPr>
        <p:spPr>
          <a:xfrm>
            <a:off x="465138" y="1919804"/>
            <a:ext cx="11533187" cy="3508653"/>
          </a:xfrm>
        </p:spPr>
        <p:txBody>
          <a:bodyPr/>
          <a:lstStyle/>
          <a:p>
            <a:r>
              <a:rPr lang="en-US" dirty="0"/>
              <a:t>Conceptually work the same way as bots except you don’t have to register them with </a:t>
            </a:r>
            <a:br>
              <a:rPr lang="en-US" dirty="0"/>
            </a:br>
            <a:r>
              <a:rPr lang="en-US" dirty="0"/>
              <a:t>the Microsoft Bot Framework</a:t>
            </a:r>
          </a:p>
          <a:p>
            <a:endParaRPr lang="en-US" dirty="0"/>
          </a:p>
          <a:p>
            <a:r>
              <a:rPr lang="en-US" dirty="0"/>
              <a:t>Key features: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Scoped configuration</a:t>
            </a:r>
            <a:r>
              <a:rPr lang="en-US" dirty="0"/>
              <a:t>: scoped on a team-by-team basis</a:t>
            </a:r>
          </a:p>
          <a:p>
            <a:pPr marL="342900" indent="-342900">
              <a:buFont typeface="Arial" panose="020B0604020202020204" pitchFamily="34" charset="0"/>
              <a:buChar char="•"/>
            </a:pPr>
            <a:r>
              <a:rPr lang="en-US" b="1" dirty="0"/>
              <a:t>Reactive messaging</a:t>
            </a:r>
            <a:r>
              <a:rPr lang="en-US" dirty="0"/>
              <a:t>: must be @mentioned</a:t>
            </a:r>
          </a:p>
          <a:p>
            <a:pPr marL="342900" indent="-342900">
              <a:buFont typeface="Arial" panose="020B0604020202020204" pitchFamily="34" charset="0"/>
              <a:buChar char="•"/>
            </a:pPr>
            <a:r>
              <a:rPr lang="en-US" b="1" dirty="0"/>
              <a:t>Standard HTTP message exchange</a:t>
            </a:r>
            <a:r>
              <a:rPr lang="en-US" dirty="0"/>
              <a:t>: responses appear in same reply chain as original message</a:t>
            </a:r>
          </a:p>
          <a:p>
            <a:pPr marL="342900" indent="-342900">
              <a:buFont typeface="Arial" panose="020B0604020202020204" pitchFamily="34" charset="0"/>
              <a:buChar char="•"/>
            </a:pPr>
            <a:r>
              <a:rPr lang="en-US" b="1" dirty="0"/>
              <a:t>Limited Microsoft Teams API message support</a:t>
            </a:r>
            <a:r>
              <a:rPr lang="en-US" dirty="0"/>
              <a:t>: messages sent to web service, but don’t have access to APIs like list of channels or the channel roster in a team</a:t>
            </a:r>
          </a:p>
        </p:txBody>
      </p:sp>
    </p:spTree>
    <p:extLst>
      <p:ext uri="{BB962C8B-B14F-4D97-AF65-F5344CB8AC3E}">
        <p14:creationId xmlns:p14="http://schemas.microsoft.com/office/powerpoint/2010/main" val="30379010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84E228-32FA-334C-BD3C-210059E3F209}"/>
              </a:ext>
            </a:extLst>
          </p:cNvPr>
          <p:cNvSpPr>
            <a:spLocks noGrp="1"/>
          </p:cNvSpPr>
          <p:nvPr>
            <p:ph type="title"/>
          </p:nvPr>
        </p:nvSpPr>
        <p:spPr/>
        <p:txBody>
          <a:bodyPr/>
          <a:lstStyle/>
          <a:p>
            <a:r>
              <a:rPr lang="en-US" dirty="0"/>
              <a:t>Add outgoing webhooks to Microsoft Teams</a:t>
            </a:r>
          </a:p>
        </p:txBody>
      </p:sp>
    </p:spTree>
    <p:extLst>
      <p:ext uri="{BB962C8B-B14F-4D97-AF65-F5344CB8AC3E}">
        <p14:creationId xmlns:p14="http://schemas.microsoft.com/office/powerpoint/2010/main" val="3624402059"/>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1685</Words>
  <Application>Microsoft Macintosh PowerPoint</Application>
  <PresentationFormat>Custom</PresentationFormat>
  <Paragraphs>138</Paragraphs>
  <Slides>14</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Segoe UI</vt:lpstr>
      <vt:lpstr>Segoe UI Light</vt:lpstr>
      <vt:lpstr>Segoe UI Semibold</vt:lpstr>
      <vt:lpstr>Wingdings</vt:lpstr>
      <vt:lpstr>Office 365 PPT Template - 2017</vt:lpstr>
      <vt:lpstr>1_Office 365 PPT Template - 2017</vt:lpstr>
      <vt:lpstr>Connect web services to Microsoft Teams with webhooks and Office 365 Connectors</vt:lpstr>
      <vt:lpstr>Overview</vt:lpstr>
      <vt:lpstr>Webhooks &amp; connectors in Microsoft Teams</vt:lpstr>
      <vt:lpstr>Integrate existing services with Microsoft Teams</vt:lpstr>
      <vt:lpstr>Process channel messages with outgoing webhooks</vt:lpstr>
      <vt:lpstr>Send channel messages with incoming webhooks and Office 365 Connectors</vt:lpstr>
      <vt:lpstr>Outgoing webhooks</vt:lpstr>
      <vt:lpstr>Outgoing webhooks &amp; Microsoft Teams</vt:lpstr>
      <vt:lpstr>Add outgoing webhooks to Microsoft Teams</vt:lpstr>
      <vt:lpstr>Add outgoing webhooks to Microsoft Teams</vt:lpstr>
      <vt:lpstr>Authenticating messages from Microsoft Teams</vt:lpstr>
      <vt:lpstr>Demo</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Connell</dc:creator>
  <cp:lastModifiedBy/>
  <cp:revision>1</cp:revision>
  <dcterms:created xsi:type="dcterms:W3CDTF">2020-02-10T14:19:06Z</dcterms:created>
  <dcterms:modified xsi:type="dcterms:W3CDTF">2020-02-10T14:19:35Z</dcterms:modified>
</cp:coreProperties>
</file>